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presProps.xml" Type="http://schemas.openxmlformats.org/officeDocument/2006/relationships/presProps" Id="rId2"/><Relationship Target="theme/theme1.xml" Type="http://schemas.openxmlformats.org/officeDocument/2006/relationships/theme" Id="rId1"/><Relationship Target="slides/slide5.xml" Type="http://schemas.openxmlformats.org/officeDocument/2006/relationships/slide" Id="rId10"/><Relationship Target="slideMasters/slideMaster1.xml" Type="http://schemas.openxmlformats.org/officeDocument/2006/relationships/slideMaster" Id="rId4"/><Relationship Target="slides/slide6.xml" Type="http://schemas.openxmlformats.org/officeDocument/2006/relationships/slide" Id="rId11"/><Relationship Target="tableStyles.xml" Type="http://schemas.openxmlformats.org/officeDocument/2006/relationships/tableStyles" Id="rId3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3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6" name="Shape 2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7" name="Shape 27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8" name="Shape 2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1" name="Shape 4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2" name="Shape 4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3" name="Shape 4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5" name="Shape 5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6" name="Shape 5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1" name="Shape 7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2" name="Shape 7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8" name="Shape 8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6" name="Shape 10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7" name="Shape 10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 txBox="1"/>
          <p:nvPr>
            <p:ph type="ctrTitle"/>
          </p:nvPr>
        </p:nvSpPr>
        <p:spPr>
          <a:xfrm>
            <a:off y="2111123" x="685800"/>
            <a:ext cy="1546474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" type="subTitle"/>
          </p:nvPr>
        </p:nvSpPr>
        <p:spPr>
          <a:xfrm>
            <a:off y="3786737" x="685800"/>
            <a:ext cy="1046317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id="10" name="Shape 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 indent="-285750" marL="742950">
              <a:defRPr/>
            </a:lvl2pPr>
            <a:lvl3pPr rtl="0" indent="-228600" marL="1143000">
              <a:defRPr/>
            </a:lvl3pPr>
            <a:lvl4pPr rtl="0" indent="-228600" marL="160020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600200" x="457200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y="1600200" x="4692273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y="5875078" x="457200"/>
            <a:ext cy="692693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2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30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-285750" marL="74295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24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-228600" marL="114300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-228600" marL="160020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-228600" marL="205740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-228600" marL="251460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-228600" marL="297180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-228600" marL="342900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-228600" marL="388620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5.jpg" Type="http://schemas.openxmlformats.org/officeDocument/2006/relationships/image" Id="rId3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jpg" Type="http://schemas.openxmlformats.org/officeDocument/2006/relationships/image" Id="rId4"/><Relationship Target="../media/image20.jpg" Type="http://schemas.openxmlformats.org/officeDocument/2006/relationships/image" Id="rId3"/><Relationship Target="../media/image18.jpg" Type="http://schemas.openxmlformats.org/officeDocument/2006/relationships/image" Id="rId6"/><Relationship Target="../media/image00.jpg" Type="http://schemas.openxmlformats.org/officeDocument/2006/relationships/image" Id="rId5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jpg" Type="http://schemas.openxmlformats.org/officeDocument/2006/relationships/image" Id="rId4"/><Relationship Target="../media/image11.jpg" Type="http://schemas.openxmlformats.org/officeDocument/2006/relationships/image" Id="rId3"/><Relationship Target="../media/image02.jpg" Type="http://schemas.openxmlformats.org/officeDocument/2006/relationships/image" Id="rId6"/><Relationship Target="../media/image07.jpg" Type="http://schemas.openxmlformats.org/officeDocument/2006/relationships/image" Id="rId5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9.jpg" Type="http://schemas.openxmlformats.org/officeDocument/2006/relationships/image" Id="rId4"/><Relationship Target="../media/image21.jpg" Type="http://schemas.openxmlformats.org/officeDocument/2006/relationships/image" Id="rId3"/><Relationship Target="../media/image04.jpg" Type="http://schemas.openxmlformats.org/officeDocument/2006/relationships/image" Id="rId6"/><Relationship Target="../media/image23.jpg" Type="http://schemas.openxmlformats.org/officeDocument/2006/relationships/image" Id="rId5"/><Relationship Target="../media/image08.jpg" Type="http://schemas.openxmlformats.org/officeDocument/2006/relationships/image" Id="rId7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9.jpg" Type="http://schemas.openxmlformats.org/officeDocument/2006/relationships/image" Id="rId4"/><Relationship Target="../media/image06.jpg" Type="http://schemas.openxmlformats.org/officeDocument/2006/relationships/image" Id="rId3"/><Relationship Target="../media/image22.jpg" Type="http://schemas.openxmlformats.org/officeDocument/2006/relationships/image" Id="rId6"/><Relationship Target="../media/image15.jpg" Type="http://schemas.openxmlformats.org/officeDocument/2006/relationships/image" Id="rId5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0.jpg" Type="http://schemas.openxmlformats.org/officeDocument/2006/relationships/image" Id="rId4"/><Relationship Target="../media/image12.jpg" Type="http://schemas.openxmlformats.org/officeDocument/2006/relationships/image" Id="rId3"/><Relationship Target="../media/image14.jpg" Type="http://schemas.openxmlformats.org/officeDocument/2006/relationships/image" Id="rId6"/><Relationship Target="../media/image16.jpg" Type="http://schemas.openxmlformats.org/officeDocument/2006/relationships/image" Id="rId5"/><Relationship Target="../media/image17.jpg" Type="http://schemas.openxmlformats.org/officeDocument/2006/relationships/image" Id="rId8"/><Relationship Target="../media/image13.jpg" Type="http://schemas.openxmlformats.org/officeDocument/2006/relationships/image" Id="rId7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>
            <p:ph type="ctrTitle"/>
          </p:nvPr>
        </p:nvSpPr>
        <p:spPr>
          <a:xfrm>
            <a:off y="2111123" x="685800"/>
            <a:ext cy="1546474" cx="77724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>
              <a:buNone/>
            </a:pPr>
            <a:r>
              <a:rPr lang="es"/>
              <a:t>La Moda de Madi</a:t>
            </a:r>
          </a:p>
        </p:txBody>
      </p:sp>
      <p:sp>
        <p:nvSpPr>
          <p:cNvPr id="24" name="Shape 24"/>
          <p:cNvSpPr txBox="1"/>
          <p:nvPr>
            <p:ph idx="1" type="subTitle"/>
          </p:nvPr>
        </p:nvSpPr>
        <p:spPr>
          <a:xfrm>
            <a:off y="3786737" x="685800"/>
            <a:ext cy="1046317" cx="77724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  <p:sp>
        <p:nvSpPr>
          <p:cNvPr id="25" name="Shape 25"/>
          <p:cNvSpPr txBox="1"/>
          <p:nvPr/>
        </p:nvSpPr>
        <p:spPr>
          <a:xfrm>
            <a:off y="5770250" x="5479425"/>
            <a:ext cy="744599" cx="230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" name="Shape 2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/>
        </p:txBody>
      </p:sp>
      <p:sp>
        <p:nvSpPr>
          <p:cNvPr id="31" name="Shape 31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  <p:sp>
        <p:nvSpPr>
          <p:cNvPr id="32" name="Shape 32"/>
          <p:cNvSpPr/>
          <p:nvPr/>
        </p:nvSpPr>
        <p:spPr>
          <a:xfrm>
            <a:off y="-85788" x="-17505"/>
            <a:ext cy="6895892" cx="9179011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33" name="Shape 33"/>
          <p:cNvSpPr txBox="1"/>
          <p:nvPr/>
        </p:nvSpPr>
        <p:spPr>
          <a:xfrm>
            <a:off y="0" x="860150"/>
            <a:ext cy="802799" cx="76082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/>
        </p:txBody>
      </p:sp>
      <p:sp>
        <p:nvSpPr>
          <p:cNvPr id="34" name="Shape 34"/>
          <p:cNvSpPr txBox="1"/>
          <p:nvPr/>
        </p:nvSpPr>
        <p:spPr>
          <a:xfrm>
            <a:off y="274637" x="2559368"/>
            <a:ext cy="721200" cx="27452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sz="3600" lang="es"/>
              <a:t>El Invierno </a:t>
            </a:r>
          </a:p>
        </p:txBody>
      </p:sp>
      <p:sp>
        <p:nvSpPr>
          <p:cNvPr id="35" name="Shape 35"/>
          <p:cNvSpPr/>
          <p:nvPr/>
        </p:nvSpPr>
        <p:spPr>
          <a:xfrm>
            <a:off y="655700" x="6171450"/>
            <a:ext cy="3410777" cx="237165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36" name="Shape 36"/>
          <p:cNvSpPr txBox="1"/>
          <p:nvPr/>
        </p:nvSpPr>
        <p:spPr>
          <a:xfrm>
            <a:off y="4508100" x="6476400"/>
            <a:ext cy="1023900" cx="22104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/>
              <a:t>Geraldo l</a:t>
            </a:r>
            <a:r>
              <a:rPr b="1" lang="es"/>
              <a:t>leva</a:t>
            </a:r>
            <a:r>
              <a:rPr lang="es"/>
              <a:t> un </a:t>
            </a:r>
            <a:r>
              <a:rPr b="1" lang="es"/>
              <a:t>abrigo</a:t>
            </a:r>
            <a:r>
              <a:rPr lang="es"/>
              <a:t> </a:t>
            </a:r>
            <a:r>
              <a:rPr b="1" lang="es"/>
              <a:t>verde,</a:t>
            </a:r>
            <a:r>
              <a:rPr lang="es"/>
              <a:t> una </a:t>
            </a:r>
            <a:r>
              <a:rPr b="1" lang="es"/>
              <a:t>bufanda gris</a:t>
            </a:r>
            <a:r>
              <a:rPr lang="es"/>
              <a:t>, y b</a:t>
            </a:r>
            <a:r>
              <a:rPr b="1" lang="es"/>
              <a:t>lue jeans</a:t>
            </a:r>
            <a:r>
              <a:rPr lang="es"/>
              <a:t>.</a:t>
            </a:r>
          </a:p>
        </p:txBody>
      </p:sp>
      <p:sp>
        <p:nvSpPr>
          <p:cNvPr id="37" name="Shape 37"/>
          <p:cNvSpPr/>
          <p:nvPr/>
        </p:nvSpPr>
        <p:spPr>
          <a:xfrm flipH="1">
            <a:off y="1306568" x="586928"/>
            <a:ext cy="3102106" cx="1387491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sp>
        <p:nvSpPr>
          <p:cNvPr id="38" name="Shape 38"/>
          <p:cNvSpPr txBox="1"/>
          <p:nvPr/>
        </p:nvSpPr>
        <p:spPr>
          <a:xfrm>
            <a:off y="4508100" x="565175"/>
            <a:ext cy="1581900" cx="14309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>
                <a:solidFill>
                  <a:srgbClr val="F3F3F3"/>
                </a:solidFill>
              </a:rPr>
              <a:t>Alejandra </a:t>
            </a:r>
            <a:r>
              <a:rPr b="1" lang="es">
                <a:solidFill>
                  <a:srgbClr val="F3F3F3"/>
                </a:solidFill>
              </a:rPr>
              <a:t>lleva </a:t>
            </a:r>
            <a:r>
              <a:rPr lang="es">
                <a:solidFill>
                  <a:srgbClr val="F3F3F3"/>
                </a:solidFill>
              </a:rPr>
              <a:t>un </a:t>
            </a:r>
            <a:r>
              <a:rPr b="1" lang="es">
                <a:solidFill>
                  <a:srgbClr val="F3F3F3"/>
                </a:solidFill>
              </a:rPr>
              <a:t>abrigo verde, pantalones negros,</a:t>
            </a:r>
            <a:r>
              <a:rPr lang="es">
                <a:solidFill>
                  <a:srgbClr val="F3F3F3"/>
                </a:solidFill>
              </a:rPr>
              <a:t> y </a:t>
            </a:r>
            <a:r>
              <a:rPr b="1" lang="es">
                <a:solidFill>
                  <a:srgbClr val="F3F3F3"/>
                </a:solidFill>
              </a:rPr>
              <a:t>zapatos negros.</a:t>
            </a:r>
          </a:p>
        </p:txBody>
      </p:sp>
      <p:sp>
        <p:nvSpPr>
          <p:cNvPr id="39" name="Shape 39"/>
          <p:cNvSpPr/>
          <p:nvPr/>
        </p:nvSpPr>
        <p:spPr>
          <a:xfrm>
            <a:off y="1306568" x="2956067"/>
            <a:ext cy="2994419" cx="2251750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</p:sp>
      <p:sp>
        <p:nvSpPr>
          <p:cNvPr id="40" name="Shape 40"/>
          <p:cNvSpPr txBox="1"/>
          <p:nvPr/>
        </p:nvSpPr>
        <p:spPr>
          <a:xfrm>
            <a:off y="4508100" x="3025042"/>
            <a:ext cy="1516200" cx="21137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>
                <a:solidFill>
                  <a:srgbClr val="F3F3F3"/>
                </a:solidFill>
              </a:rPr>
              <a:t>Jasmin </a:t>
            </a:r>
            <a:r>
              <a:rPr b="1" lang="es">
                <a:solidFill>
                  <a:srgbClr val="F3F3F3"/>
                </a:solidFill>
              </a:rPr>
              <a:t>lleva </a:t>
            </a:r>
            <a:r>
              <a:rPr lang="es">
                <a:solidFill>
                  <a:srgbClr val="F3F3F3"/>
                </a:solidFill>
              </a:rPr>
              <a:t>una </a:t>
            </a:r>
            <a:r>
              <a:rPr b="1" lang="es">
                <a:solidFill>
                  <a:srgbClr val="F3F3F3"/>
                </a:solidFill>
              </a:rPr>
              <a:t>abrigo café, </a:t>
            </a:r>
            <a:r>
              <a:rPr lang="es">
                <a:solidFill>
                  <a:srgbClr val="F3F3F3"/>
                </a:solidFill>
              </a:rPr>
              <a:t>una </a:t>
            </a:r>
            <a:r>
              <a:rPr b="1" lang="es">
                <a:solidFill>
                  <a:srgbClr val="F3F3F3"/>
                </a:solidFill>
              </a:rPr>
              <a:t>bufanda blanca </a:t>
            </a:r>
            <a:r>
              <a:rPr lang="es">
                <a:solidFill>
                  <a:srgbClr val="F3F3F3"/>
                </a:solidFill>
              </a:rPr>
              <a:t>y </a:t>
            </a:r>
            <a:r>
              <a:rPr b="1" lang="es">
                <a:solidFill>
                  <a:srgbClr val="F3F3F3"/>
                </a:solidFill>
              </a:rPr>
              <a:t>verde, </a:t>
            </a:r>
            <a:r>
              <a:rPr lang="es">
                <a:solidFill>
                  <a:srgbClr val="F3F3F3"/>
                </a:solidFill>
              </a:rPr>
              <a:t>una </a:t>
            </a:r>
            <a:r>
              <a:rPr b="1" lang="es">
                <a:solidFill>
                  <a:srgbClr val="F3F3F3"/>
                </a:solidFill>
              </a:rPr>
              <a:t>falda cuadros</a:t>
            </a:r>
            <a:r>
              <a:rPr lang="es">
                <a:solidFill>
                  <a:srgbClr val="F3F3F3"/>
                </a:solidFill>
              </a:rPr>
              <a:t>, y una </a:t>
            </a:r>
            <a:r>
              <a:rPr b="1" lang="es">
                <a:solidFill>
                  <a:srgbClr val="F3F3F3"/>
                </a:solidFill>
              </a:rPr>
              <a:t>sombrero gris..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4" name="Shape 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  <p:sp>
        <p:nvSpPr>
          <p:cNvPr id="47" name="Shape 47"/>
          <p:cNvSpPr/>
          <p:nvPr/>
        </p:nvSpPr>
        <p:spPr>
          <a:xfrm>
            <a:off y="0" x="0"/>
            <a:ext cy="6858000" cx="9144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48" name="Shape 48"/>
          <p:cNvSpPr/>
          <p:nvPr/>
        </p:nvSpPr>
        <p:spPr>
          <a:xfrm>
            <a:off y="723737" x="6204849"/>
            <a:ext cy="3168049" cx="236495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49" name="Shape 49"/>
          <p:cNvSpPr txBox="1"/>
          <p:nvPr/>
        </p:nvSpPr>
        <p:spPr>
          <a:xfrm>
            <a:off y="162850" x="2710625"/>
            <a:ext cy="895799" cx="29085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sz="3600" lang="es">
                <a:solidFill>
                  <a:srgbClr val="FF00FF"/>
                </a:solidFill>
              </a:rPr>
              <a:t>El primavera </a:t>
            </a:r>
          </a:p>
        </p:txBody>
      </p:sp>
      <p:sp>
        <p:nvSpPr>
          <p:cNvPr id="50" name="Shape 50"/>
          <p:cNvSpPr txBox="1"/>
          <p:nvPr/>
        </p:nvSpPr>
        <p:spPr>
          <a:xfrm>
            <a:off y="4083400" x="6204849"/>
            <a:ext cy="837599" cx="24315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/>
              <a:t>Adriana </a:t>
            </a:r>
            <a:r>
              <a:rPr b="1" lang="es"/>
              <a:t>lleva </a:t>
            </a:r>
            <a:r>
              <a:rPr lang="es"/>
              <a:t>un </a:t>
            </a:r>
            <a:r>
              <a:rPr b="1" lang="es"/>
              <a:t>vestido</a:t>
            </a:r>
            <a:r>
              <a:rPr lang="es"/>
              <a:t> </a:t>
            </a:r>
            <a:r>
              <a:rPr b="1" lang="es"/>
              <a:t>rosado</a:t>
            </a:r>
            <a:r>
              <a:rPr lang="es"/>
              <a:t>, y un </a:t>
            </a:r>
            <a:r>
              <a:rPr b="1" lang="es"/>
              <a:t>cinturón</a:t>
            </a:r>
            <a:r>
              <a:rPr lang="es"/>
              <a:t> </a:t>
            </a:r>
            <a:r>
              <a:rPr b="1" lang="es"/>
              <a:t>moreno</a:t>
            </a:r>
            <a:r>
              <a:rPr lang="es"/>
              <a:t>.</a:t>
            </a:r>
          </a:p>
        </p:txBody>
      </p:sp>
      <p:sp>
        <p:nvSpPr>
          <p:cNvPr id="51" name="Shape 51"/>
          <p:cNvSpPr/>
          <p:nvPr/>
        </p:nvSpPr>
        <p:spPr>
          <a:xfrm>
            <a:off y="886612" x="232421"/>
            <a:ext cy="3414458" cx="2632381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sp>
        <p:nvSpPr>
          <p:cNvPr id="52" name="Shape 52"/>
          <p:cNvSpPr txBox="1"/>
          <p:nvPr/>
        </p:nvSpPr>
        <p:spPr>
          <a:xfrm>
            <a:off y="4769775" x="500250"/>
            <a:ext cy="965399" cx="25943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/>
              <a:t>Pablo </a:t>
            </a:r>
            <a:r>
              <a:rPr b="1" lang="es"/>
              <a:t>lleva </a:t>
            </a:r>
            <a:r>
              <a:rPr lang="es"/>
              <a:t>un </a:t>
            </a:r>
            <a:r>
              <a:rPr b="1" lang="es"/>
              <a:t>camisa turquesa, blue jeans, </a:t>
            </a:r>
            <a:r>
              <a:rPr lang="es"/>
              <a:t>y </a:t>
            </a:r>
            <a:r>
              <a:rPr b="1" lang="es"/>
              <a:t>tenis blancas.</a:t>
            </a:r>
          </a:p>
        </p:txBody>
      </p:sp>
      <p:sp>
        <p:nvSpPr>
          <p:cNvPr id="53" name="Shape 53"/>
          <p:cNvSpPr/>
          <p:nvPr/>
        </p:nvSpPr>
        <p:spPr>
          <a:xfrm>
            <a:off y="1528280" x="3259908"/>
            <a:ext cy="3671944" cx="2519478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</p:sp>
      <p:sp>
        <p:nvSpPr>
          <p:cNvPr id="54" name="Shape 54"/>
          <p:cNvSpPr txBox="1"/>
          <p:nvPr/>
        </p:nvSpPr>
        <p:spPr>
          <a:xfrm>
            <a:off y="5421225" x="3487687"/>
            <a:ext cy="861000" cx="22916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/>
              <a:t>Shakira </a:t>
            </a:r>
            <a:r>
              <a:rPr b="1" lang="es"/>
              <a:t>lleva</a:t>
            </a:r>
            <a:r>
              <a:rPr lang="es"/>
              <a:t> un </a:t>
            </a:r>
            <a:r>
              <a:rPr b="1" lang="es"/>
              <a:t>blusa azul,</a:t>
            </a:r>
            <a:r>
              <a:rPr lang="es"/>
              <a:t> y una </a:t>
            </a:r>
            <a:r>
              <a:rPr b="1" lang="es"/>
              <a:t>falda negro. </a:t>
            </a:r>
            <a:r>
              <a:rPr lang="es"/>
              <a:t>Es muy </a:t>
            </a:r>
            <a:r>
              <a:rPr b="1" lang="es"/>
              <a:t>elegante.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8" name="Shape 5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9" name="Shape 5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/>
        </p:txBody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  <p:sp>
        <p:nvSpPr>
          <p:cNvPr id="61" name="Shape 61"/>
          <p:cNvSpPr txBox="1"/>
          <p:nvPr/>
        </p:nvSpPr>
        <p:spPr>
          <a:xfrm>
            <a:off y="937200" x="3757650"/>
            <a:ext cy="663000" cx="22221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sz="3600" lang="es"/>
              <a:t>El Verano </a:t>
            </a:r>
          </a:p>
        </p:txBody>
      </p:sp>
      <p:sp>
        <p:nvSpPr>
          <p:cNvPr id="62" name="Shape 62"/>
          <p:cNvSpPr/>
          <p:nvPr/>
        </p:nvSpPr>
        <p:spPr>
          <a:xfrm>
            <a:off y="1984787" x="3224485"/>
            <a:ext cy="3278986" cx="215833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63" name="Shape 63"/>
          <p:cNvSpPr/>
          <p:nvPr/>
        </p:nvSpPr>
        <p:spPr>
          <a:xfrm>
            <a:off y="-78507" x="-93075"/>
            <a:ext cy="6936507" cx="91440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64" name="Shape 64"/>
          <p:cNvSpPr txBox="1"/>
          <p:nvPr/>
        </p:nvSpPr>
        <p:spPr>
          <a:xfrm>
            <a:off y="134400" x="3408600"/>
            <a:ext cy="802799" cx="23268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sz="3600" lang="es"/>
              <a:t>El Verano </a:t>
            </a:r>
          </a:p>
        </p:txBody>
      </p:sp>
      <p:sp>
        <p:nvSpPr>
          <p:cNvPr id="65" name="Shape 65"/>
          <p:cNvSpPr/>
          <p:nvPr/>
        </p:nvSpPr>
        <p:spPr>
          <a:xfrm>
            <a:off y="338420" x="6506075"/>
            <a:ext cy="3084641" cx="2030066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sp>
        <p:nvSpPr>
          <p:cNvPr id="66" name="Shape 66"/>
          <p:cNvSpPr/>
          <p:nvPr/>
        </p:nvSpPr>
        <p:spPr>
          <a:xfrm>
            <a:off y="202599" x="190500"/>
            <a:ext cy="3356285" cx="2348845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</p:sp>
      <p:sp>
        <p:nvSpPr>
          <p:cNvPr id="67" name="Shape 67"/>
          <p:cNvSpPr/>
          <p:nvPr/>
        </p:nvSpPr>
        <p:spPr>
          <a:xfrm>
            <a:off y="2430378" x="2902506"/>
            <a:ext cy="2387804" cx="2815464"/>
          </a:xfrm>
          <a:prstGeom prst="rect">
            <a:avLst/>
          </a:prstGeom>
          <a:blipFill>
            <a:blip r:embed="rId7"/>
            <a:stretch>
              <a:fillRect/>
            </a:stretch>
          </a:blipFill>
          <a:ln>
            <a:noFill/>
          </a:ln>
        </p:spPr>
      </p:sp>
      <p:sp>
        <p:nvSpPr>
          <p:cNvPr id="68" name="Shape 68"/>
          <p:cNvSpPr txBox="1"/>
          <p:nvPr/>
        </p:nvSpPr>
        <p:spPr>
          <a:xfrm>
            <a:off y="3594775" x="6514800"/>
            <a:ext cy="837900" cx="20708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>
                <a:solidFill>
                  <a:schemeClr val="lt1"/>
                </a:solidFill>
              </a:rPr>
              <a:t>Diego l</a:t>
            </a:r>
            <a:r>
              <a:rPr b="1" lang="es">
                <a:solidFill>
                  <a:schemeClr val="lt1"/>
                </a:solidFill>
              </a:rPr>
              <a:t>leva </a:t>
            </a:r>
            <a:r>
              <a:rPr lang="es">
                <a:solidFill>
                  <a:schemeClr val="lt1"/>
                </a:solidFill>
              </a:rPr>
              <a:t>un t</a:t>
            </a:r>
            <a:r>
              <a:rPr b="1" lang="es">
                <a:solidFill>
                  <a:schemeClr val="lt1"/>
                </a:solidFill>
              </a:rPr>
              <a:t>raje de baño rojo, azul, blanca, </a:t>
            </a:r>
            <a:r>
              <a:rPr lang="es">
                <a:solidFill>
                  <a:schemeClr val="lt1"/>
                </a:solidFill>
              </a:rPr>
              <a:t>y </a:t>
            </a:r>
            <a:r>
              <a:rPr b="1" lang="es">
                <a:solidFill>
                  <a:schemeClr val="lt1"/>
                </a:solidFill>
              </a:rPr>
              <a:t>gris.</a:t>
            </a:r>
          </a:p>
        </p:txBody>
      </p:sp>
      <p:sp>
        <p:nvSpPr>
          <p:cNvPr id="69" name="Shape 69"/>
          <p:cNvSpPr txBox="1"/>
          <p:nvPr/>
        </p:nvSpPr>
        <p:spPr>
          <a:xfrm>
            <a:off y="3687850" x="325750"/>
            <a:ext cy="802799" cx="21287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>
                <a:solidFill>
                  <a:srgbClr val="CC0000"/>
                </a:solidFill>
              </a:rPr>
              <a:t>Dora </a:t>
            </a:r>
            <a:r>
              <a:rPr b="1" lang="es">
                <a:solidFill>
                  <a:srgbClr val="CC0000"/>
                </a:solidFill>
              </a:rPr>
              <a:t>lleva</a:t>
            </a:r>
            <a:r>
              <a:rPr lang="es">
                <a:solidFill>
                  <a:srgbClr val="CC0000"/>
                </a:solidFill>
              </a:rPr>
              <a:t> un</a:t>
            </a:r>
            <a:r>
              <a:rPr b="1" lang="es">
                <a:solidFill>
                  <a:srgbClr val="CC0000"/>
                </a:solidFill>
              </a:rPr>
              <a:t> vestido </a:t>
            </a:r>
            <a:r>
              <a:rPr lang="es">
                <a:solidFill>
                  <a:srgbClr val="CC0000"/>
                </a:solidFill>
              </a:rPr>
              <a:t>con </a:t>
            </a:r>
            <a:r>
              <a:rPr b="1" lang="es">
                <a:solidFill>
                  <a:srgbClr val="CC0000"/>
                </a:solidFill>
              </a:rPr>
              <a:t>flores. </a:t>
            </a:r>
            <a:r>
              <a:rPr lang="es">
                <a:solidFill>
                  <a:srgbClr val="CC0000"/>
                </a:solidFill>
              </a:rPr>
              <a:t>Es muy </a:t>
            </a:r>
            <a:r>
              <a:rPr b="1" lang="es">
                <a:solidFill>
                  <a:srgbClr val="CC0000"/>
                </a:solidFill>
              </a:rPr>
              <a:t>bonito. </a:t>
            </a:r>
          </a:p>
        </p:txBody>
      </p:sp>
      <p:sp>
        <p:nvSpPr>
          <p:cNvPr id="70" name="Shape 70"/>
          <p:cNvSpPr txBox="1"/>
          <p:nvPr/>
        </p:nvSpPr>
        <p:spPr>
          <a:xfrm>
            <a:off y="5048975" x="3094525"/>
            <a:ext cy="616500" cx="24080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lang="es"/>
              <a:t>Maya </a:t>
            </a:r>
            <a:r>
              <a:rPr b="1" lang="es"/>
              <a:t>lleva</a:t>
            </a:r>
            <a:r>
              <a:rPr lang="es"/>
              <a:t> un </a:t>
            </a:r>
            <a:r>
              <a:rPr b="1" lang="es"/>
              <a:t>traje de baño bonito. </a:t>
            </a:r>
            <a:r>
              <a:rPr lang="es"/>
              <a:t>Es </a:t>
            </a:r>
            <a:r>
              <a:rPr b="1" lang="es"/>
              <a:t>rosado. 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4" name="Shape 7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/>
        </p:txBody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  <p:sp>
        <p:nvSpPr>
          <p:cNvPr id="77" name="Shape 77"/>
          <p:cNvSpPr/>
          <p:nvPr/>
        </p:nvSpPr>
        <p:spPr>
          <a:xfrm>
            <a:off y="-191505" x="0"/>
            <a:ext cy="7093851" cx="923885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78" name="Shape 78"/>
          <p:cNvSpPr txBox="1"/>
          <p:nvPr/>
        </p:nvSpPr>
        <p:spPr>
          <a:xfrm>
            <a:off y="186544" x="2983154"/>
            <a:ext cy="794099" cx="26912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/>
        </p:txBody>
      </p:sp>
      <p:sp>
        <p:nvSpPr>
          <p:cNvPr id="79" name="Shape 79"/>
          <p:cNvSpPr txBox="1"/>
          <p:nvPr/>
        </p:nvSpPr>
        <p:spPr>
          <a:xfrm>
            <a:off y="0" x="2813550"/>
            <a:ext cy="952499" cx="29013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/>
        </p:txBody>
      </p:sp>
      <p:sp>
        <p:nvSpPr>
          <p:cNvPr id="80" name="Shape 80"/>
          <p:cNvSpPr txBox="1"/>
          <p:nvPr/>
        </p:nvSpPr>
        <p:spPr>
          <a:xfrm>
            <a:off y="152400" x="2965950"/>
            <a:ext cy="952499" cx="29013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/>
        </p:txBody>
      </p:sp>
      <p:sp>
        <p:nvSpPr>
          <p:cNvPr id="81" name="Shape 81"/>
          <p:cNvSpPr txBox="1"/>
          <p:nvPr/>
        </p:nvSpPr>
        <p:spPr>
          <a:xfrm>
            <a:off y="274637" x="3234000"/>
            <a:ext cy="952499" cx="26760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sz="4800" lang="es"/>
              <a:t>El Otoño</a:t>
            </a:r>
          </a:p>
        </p:txBody>
      </p:sp>
      <p:sp>
        <p:nvSpPr>
          <p:cNvPr id="82" name="Shape 82"/>
          <p:cNvSpPr/>
          <p:nvPr/>
        </p:nvSpPr>
        <p:spPr>
          <a:xfrm>
            <a:off y="304800" x="6598400"/>
            <a:ext cy="2753668" cx="2184032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83" name="Shape 83"/>
          <p:cNvSpPr/>
          <p:nvPr/>
        </p:nvSpPr>
        <p:spPr>
          <a:xfrm>
            <a:off y="1104900" x="182153"/>
            <a:ext cy="2182231" cx="2874194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sp>
        <p:nvSpPr>
          <p:cNvPr id="84" name="Shape 84"/>
          <p:cNvSpPr/>
          <p:nvPr/>
        </p:nvSpPr>
        <p:spPr>
          <a:xfrm>
            <a:off y="1881851" x="3502850"/>
            <a:ext cy="2947137" cx="2521078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</p:sp>
      <p:sp>
        <p:nvSpPr>
          <p:cNvPr id="85" name="Shape 85"/>
          <p:cNvSpPr txBox="1"/>
          <p:nvPr/>
        </p:nvSpPr>
        <p:spPr>
          <a:xfrm>
            <a:off y="3444125" x="274800"/>
            <a:ext cy="1067699" cx="26889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>
                <a:solidFill>
                  <a:srgbClr val="FFFFFF"/>
                </a:solidFill>
              </a:rPr>
              <a:t>Angelica </a:t>
            </a:r>
            <a:r>
              <a:rPr b="1" lang="es">
                <a:solidFill>
                  <a:srgbClr val="FFFFFF"/>
                </a:solidFill>
              </a:rPr>
              <a:t>lleva </a:t>
            </a:r>
            <a:r>
              <a:rPr lang="es">
                <a:solidFill>
                  <a:srgbClr val="FFFFFF"/>
                </a:solidFill>
              </a:rPr>
              <a:t>una </a:t>
            </a:r>
            <a:r>
              <a:rPr b="1" lang="es">
                <a:solidFill>
                  <a:srgbClr val="FFFFFF"/>
                </a:solidFill>
              </a:rPr>
              <a:t>chaqueta roja, </a:t>
            </a:r>
            <a:r>
              <a:rPr lang="es">
                <a:solidFill>
                  <a:srgbClr val="FFFFFF"/>
                </a:solidFill>
              </a:rPr>
              <a:t>una </a:t>
            </a:r>
            <a:r>
              <a:rPr b="1" lang="es">
                <a:solidFill>
                  <a:srgbClr val="FFFFFF"/>
                </a:solidFill>
              </a:rPr>
              <a:t>blusa roja,</a:t>
            </a:r>
            <a:r>
              <a:rPr lang="es">
                <a:solidFill>
                  <a:srgbClr val="FFFFFF"/>
                </a:solidFill>
              </a:rPr>
              <a:t> y una </a:t>
            </a:r>
            <a:r>
              <a:rPr b="1" lang="es">
                <a:solidFill>
                  <a:srgbClr val="FFFFFF"/>
                </a:solidFill>
              </a:rPr>
              <a:t>cinturón roja, verde, y amarillo.</a:t>
            </a:r>
          </a:p>
        </p:txBody>
      </p:sp>
      <p:sp>
        <p:nvSpPr>
          <p:cNvPr id="86" name="Shape 86"/>
          <p:cNvSpPr txBox="1"/>
          <p:nvPr/>
        </p:nvSpPr>
        <p:spPr>
          <a:xfrm>
            <a:off y="5035250" x="3685789"/>
            <a:ext cy="1027200" cx="21552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/>
              <a:t>Henrique </a:t>
            </a:r>
            <a:r>
              <a:rPr b="1" lang="es"/>
              <a:t>lleva </a:t>
            </a:r>
            <a:r>
              <a:rPr lang="es"/>
              <a:t>una </a:t>
            </a:r>
            <a:r>
              <a:rPr b="1" lang="es"/>
              <a:t>suéter blanca, </a:t>
            </a:r>
            <a:r>
              <a:rPr lang="es"/>
              <a:t>una </a:t>
            </a:r>
            <a:r>
              <a:rPr b="1" lang="es"/>
              <a:t>camiseta blanca,</a:t>
            </a:r>
            <a:r>
              <a:rPr lang="es"/>
              <a:t> y </a:t>
            </a:r>
            <a:r>
              <a:rPr b="1" lang="es"/>
              <a:t>blue jeans.</a:t>
            </a:r>
          </a:p>
        </p:txBody>
      </p:sp>
      <p:sp>
        <p:nvSpPr>
          <p:cNvPr id="87" name="Shape 87"/>
          <p:cNvSpPr txBox="1"/>
          <p:nvPr/>
        </p:nvSpPr>
        <p:spPr>
          <a:xfrm>
            <a:off y="3200400" x="6601866"/>
            <a:ext cy="1101599" cx="21771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>
                <a:solidFill>
                  <a:srgbClr val="F3F3F3"/>
                </a:solidFill>
              </a:rPr>
              <a:t>Bella </a:t>
            </a:r>
            <a:r>
              <a:rPr b="1" lang="es">
                <a:solidFill>
                  <a:srgbClr val="F3F3F3"/>
                </a:solidFill>
              </a:rPr>
              <a:t>lleva </a:t>
            </a:r>
            <a:r>
              <a:rPr lang="es">
                <a:solidFill>
                  <a:srgbClr val="F3F3F3"/>
                </a:solidFill>
              </a:rPr>
              <a:t>una </a:t>
            </a:r>
            <a:r>
              <a:rPr b="1" lang="es">
                <a:solidFill>
                  <a:srgbClr val="F3F3F3"/>
                </a:solidFill>
              </a:rPr>
              <a:t>camisa blanca</a:t>
            </a:r>
            <a:r>
              <a:rPr lang="es">
                <a:solidFill>
                  <a:srgbClr val="F3F3F3"/>
                </a:solidFill>
              </a:rPr>
              <a:t> y</a:t>
            </a:r>
            <a:r>
              <a:rPr b="1" lang="es">
                <a:solidFill>
                  <a:srgbClr val="F3F3F3"/>
                </a:solidFill>
              </a:rPr>
              <a:t> manchado, un suéter rosado, blue jeans, gafas, </a:t>
            </a:r>
            <a:r>
              <a:rPr lang="es">
                <a:solidFill>
                  <a:srgbClr val="F3F3F3"/>
                </a:solidFill>
              </a:rPr>
              <a:t>y </a:t>
            </a:r>
            <a:r>
              <a:rPr b="1" lang="es">
                <a:solidFill>
                  <a:srgbClr val="F3F3F3"/>
                </a:solidFill>
              </a:rPr>
              <a:t>zapatos. 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00FF"/>
        </a:solidFill>
      </p:bgPr>
    </p:bg>
    <p:spTree>
      <p:nvGrpSpPr>
        <p:cNvPr id="91" name="Shape 9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 indent="457200" marL="1828800">
              <a:buNone/>
            </a:pPr>
            <a:r>
              <a:rPr lang="es"/>
              <a:t>Accessories </a:t>
            </a:r>
          </a:p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/>
              <a:t>m</a:t>
            </a:r>
          </a:p>
        </p:txBody>
      </p:sp>
      <p:sp>
        <p:nvSpPr>
          <p:cNvPr id="94" name="Shape 94"/>
          <p:cNvSpPr/>
          <p:nvPr/>
        </p:nvSpPr>
        <p:spPr>
          <a:xfrm>
            <a:off y="1600200" x="457200"/>
            <a:ext cy="1969410" cx="1975507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95" name="Shape 95"/>
          <p:cNvSpPr txBox="1"/>
          <p:nvPr/>
        </p:nvSpPr>
        <p:spPr>
          <a:xfrm>
            <a:off y="3746225" x="574025"/>
            <a:ext cy="302099" cx="18530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/>
              <a:t>         Bolso</a:t>
            </a:r>
          </a:p>
        </p:txBody>
      </p:sp>
      <p:sp>
        <p:nvSpPr>
          <p:cNvPr id="96" name="Shape 96"/>
          <p:cNvSpPr/>
          <p:nvPr/>
        </p:nvSpPr>
        <p:spPr>
          <a:xfrm>
            <a:off y="1795616" x="3472050"/>
            <a:ext cy="1719526" cx="1432268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97" name="Shape 97"/>
          <p:cNvSpPr txBox="1"/>
          <p:nvPr/>
        </p:nvSpPr>
        <p:spPr>
          <a:xfrm>
            <a:off y="3645525" x="3534750"/>
            <a:ext cy="352499" cx="13395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/>
              <a:t> Guantes</a:t>
            </a:r>
          </a:p>
        </p:txBody>
      </p:sp>
      <p:sp>
        <p:nvSpPr>
          <p:cNvPr id="98" name="Shape 98"/>
          <p:cNvSpPr/>
          <p:nvPr/>
        </p:nvSpPr>
        <p:spPr>
          <a:xfrm>
            <a:off y="1600200" x="6194132"/>
            <a:ext cy="1857751" cx="1862267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sp>
        <p:nvSpPr>
          <p:cNvPr id="99" name="Shape 99"/>
          <p:cNvSpPr txBox="1"/>
          <p:nvPr/>
        </p:nvSpPr>
        <p:spPr>
          <a:xfrm>
            <a:off y="3569610" x="6198493"/>
            <a:ext cy="402899" cx="18579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/>
              <a:t>            Collar</a:t>
            </a:r>
          </a:p>
        </p:txBody>
      </p:sp>
      <p:sp>
        <p:nvSpPr>
          <p:cNvPr id="100" name="Shape 100"/>
          <p:cNvSpPr/>
          <p:nvPr/>
        </p:nvSpPr>
        <p:spPr>
          <a:xfrm>
            <a:off y="4130116" x="654150"/>
            <a:ext cy="1548433" cx="2328898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</p:sp>
      <p:sp>
        <p:nvSpPr>
          <p:cNvPr id="101" name="Shape 101"/>
          <p:cNvSpPr txBox="1"/>
          <p:nvPr/>
        </p:nvSpPr>
        <p:spPr>
          <a:xfrm>
            <a:off y="6012075" x="896275"/>
            <a:ext cy="281999" cx="16010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/>
              <a:t>Gafas de Sol</a:t>
            </a:r>
          </a:p>
        </p:txBody>
      </p:sp>
      <p:sp>
        <p:nvSpPr>
          <p:cNvPr id="102" name="Shape 102"/>
          <p:cNvSpPr/>
          <p:nvPr/>
        </p:nvSpPr>
        <p:spPr>
          <a:xfrm>
            <a:off y="4056109" x="3882012"/>
            <a:ext cy="1696447" cx="1699336"/>
          </a:xfrm>
          <a:prstGeom prst="rect">
            <a:avLst/>
          </a:prstGeom>
          <a:blipFill>
            <a:blip r:embed="rId7"/>
            <a:stretch>
              <a:fillRect/>
            </a:stretch>
          </a:blipFill>
          <a:ln>
            <a:noFill/>
          </a:ln>
        </p:spPr>
      </p:sp>
      <p:sp>
        <p:nvSpPr>
          <p:cNvPr id="103" name="Shape 103"/>
          <p:cNvSpPr txBox="1"/>
          <p:nvPr/>
        </p:nvSpPr>
        <p:spPr>
          <a:xfrm>
            <a:off y="5961675" x="4041831"/>
            <a:ext cy="382799" cx="13796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/>
              <a:t>   Cinturón </a:t>
            </a:r>
          </a:p>
        </p:txBody>
      </p:sp>
      <p:sp>
        <p:nvSpPr>
          <p:cNvPr id="104" name="Shape 104"/>
          <p:cNvSpPr txBox="1"/>
          <p:nvPr/>
        </p:nvSpPr>
        <p:spPr>
          <a:xfrm>
            <a:off y="6071975" x="6248825"/>
            <a:ext cy="353699" cx="18863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/>
              <a:t>          Pulsera</a:t>
            </a:r>
          </a:p>
        </p:txBody>
      </p:sp>
      <p:sp>
        <p:nvSpPr>
          <p:cNvPr id="105" name="Shape 105"/>
          <p:cNvSpPr/>
          <p:nvPr/>
        </p:nvSpPr>
        <p:spPr>
          <a:xfrm>
            <a:off y="4048325" x="6165773"/>
            <a:ext cy="1918986" cx="1918986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